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007577805" r:id="rId2"/>
    <p:sldId id="2007577806" r:id="rId3"/>
    <p:sldId id="2007577807" r:id="rId4"/>
    <p:sldId id="2007577808" r:id="rId5"/>
    <p:sldId id="2007577811" r:id="rId6"/>
    <p:sldId id="2007577809" r:id="rId7"/>
    <p:sldId id="2007577810" r:id="rId8"/>
    <p:sldId id="2007577812" r:id="rId9"/>
    <p:sldId id="2007577815" r:id="rId10"/>
    <p:sldId id="2007577813" r:id="rId11"/>
    <p:sldId id="20075778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74284-5B23-4767-8DB5-7DB6E004E826}" v="13" dt="2026-05-07T11:38:58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eer Shah" userId="98324488665fe331" providerId="LiveId" clId="{594AC487-4570-4E9C-B290-126945BC7E18}"/>
    <pc:docChg chg="undo custSel addSld delSld modSld sldOrd">
      <pc:chgData name="Sameer Shah" userId="98324488665fe331" providerId="LiveId" clId="{594AC487-4570-4E9C-B290-126945BC7E18}" dt="2026-05-07T11:39:54.982" v="3847" actId="20577"/>
      <pc:docMkLst>
        <pc:docMk/>
      </pc:docMkLst>
      <pc:sldChg chg="modSp mod">
        <pc:chgData name="Sameer Shah" userId="98324488665fe331" providerId="LiveId" clId="{594AC487-4570-4E9C-B290-126945BC7E18}" dt="2026-05-07T11:34:29.415" v="3736" actId="20577"/>
        <pc:sldMkLst>
          <pc:docMk/>
          <pc:sldMk cId="3338090339" sldId="2007577806"/>
        </pc:sldMkLst>
        <pc:spChg chg="mod">
          <ac:chgData name="Sameer Shah" userId="98324488665fe331" providerId="LiveId" clId="{594AC487-4570-4E9C-B290-126945BC7E18}" dt="2026-05-07T11:34:29.415" v="3736" actId="20577"/>
          <ac:spMkLst>
            <pc:docMk/>
            <pc:sldMk cId="3338090339" sldId="2007577806"/>
            <ac:spMk id="3" creationId="{337AE8F7-C964-D585-678A-1C8826449322}"/>
          </ac:spMkLst>
        </pc:spChg>
      </pc:sldChg>
      <pc:sldChg chg="addSp modSp add mod">
        <pc:chgData name="Sameer Shah" userId="98324488665fe331" providerId="LiveId" clId="{594AC487-4570-4E9C-B290-126945BC7E18}" dt="2026-05-07T11:35:22.442" v="3776" actId="20577"/>
        <pc:sldMkLst>
          <pc:docMk/>
          <pc:sldMk cId="269532030" sldId="2007577807"/>
        </pc:sldMkLst>
        <pc:spChg chg="add mod">
          <ac:chgData name="Sameer Shah" userId="98324488665fe331" providerId="LiveId" clId="{594AC487-4570-4E9C-B290-126945BC7E18}" dt="2026-05-07T11:35:22.442" v="3776" actId="20577"/>
          <ac:spMkLst>
            <pc:docMk/>
            <pc:sldMk cId="269532030" sldId="2007577807"/>
            <ac:spMk id="2" creationId="{4B8688A8-B154-6717-40A3-AA7CA04070F1}"/>
          </ac:spMkLst>
        </pc:spChg>
        <pc:spChg chg="mod">
          <ac:chgData name="Sameer Shah" userId="98324488665fe331" providerId="LiveId" clId="{594AC487-4570-4E9C-B290-126945BC7E18}" dt="2026-05-03T08:50:33.841" v="444" actId="1076"/>
          <ac:spMkLst>
            <pc:docMk/>
            <pc:sldMk cId="269532030" sldId="2007577807"/>
            <ac:spMk id="3" creationId="{DA49F415-F0CD-ADFB-2B4E-6327B27621AA}"/>
          </ac:spMkLst>
        </pc:spChg>
      </pc:sldChg>
      <pc:sldChg chg="addSp delSp modSp add mod">
        <pc:chgData name="Sameer Shah" userId="98324488665fe331" providerId="LiveId" clId="{594AC487-4570-4E9C-B290-126945BC7E18}" dt="2026-05-06T15:16:34.736" v="3170" actId="20577"/>
        <pc:sldMkLst>
          <pc:docMk/>
          <pc:sldMk cId="3883686645" sldId="2007577808"/>
        </pc:sldMkLst>
        <pc:spChg chg="add mod">
          <ac:chgData name="Sameer Shah" userId="98324488665fe331" providerId="LiveId" clId="{594AC487-4570-4E9C-B290-126945BC7E18}" dt="2026-05-06T15:16:34.736" v="3170" actId="20577"/>
          <ac:spMkLst>
            <pc:docMk/>
            <pc:sldMk cId="3883686645" sldId="2007577808"/>
            <ac:spMk id="6" creationId="{93905D0B-D1F7-DC9B-394F-37A198EBF474}"/>
          </ac:spMkLst>
        </pc:spChg>
      </pc:sldChg>
      <pc:sldChg chg="addSp delSp modSp add mod">
        <pc:chgData name="Sameer Shah" userId="98324488665fe331" providerId="LiveId" clId="{594AC487-4570-4E9C-B290-126945BC7E18}" dt="2026-05-06T14:19:04.167" v="1797" actId="20577"/>
        <pc:sldMkLst>
          <pc:docMk/>
          <pc:sldMk cId="1532549127" sldId="2007577809"/>
        </pc:sldMkLst>
        <pc:spChg chg="add mod">
          <ac:chgData name="Sameer Shah" userId="98324488665fe331" providerId="LiveId" clId="{594AC487-4570-4E9C-B290-126945BC7E18}" dt="2026-05-03T08:54:25.334" v="576"/>
          <ac:spMkLst>
            <pc:docMk/>
            <pc:sldMk cId="1532549127" sldId="2007577809"/>
            <ac:spMk id="3" creationId="{FEFFF1FF-B6FE-85D9-D2DF-7C015F8CAE90}"/>
          </ac:spMkLst>
        </pc:spChg>
        <pc:spChg chg="add mod">
          <ac:chgData name="Sameer Shah" userId="98324488665fe331" providerId="LiveId" clId="{594AC487-4570-4E9C-B290-126945BC7E18}" dt="2026-05-06T14:19:04.167" v="1797" actId="20577"/>
          <ac:spMkLst>
            <pc:docMk/>
            <pc:sldMk cId="1532549127" sldId="2007577809"/>
            <ac:spMk id="4" creationId="{812E6DDF-B4D6-8D18-4F57-E8156D493958}"/>
          </ac:spMkLst>
        </pc:spChg>
      </pc:sldChg>
      <pc:sldChg chg="addSp delSp modSp add mod">
        <pc:chgData name="Sameer Shah" userId="98324488665fe331" providerId="LiveId" clId="{594AC487-4570-4E9C-B290-126945BC7E18}" dt="2026-05-03T10:31:56.088" v="1412" actId="1076"/>
        <pc:sldMkLst>
          <pc:docMk/>
          <pc:sldMk cId="1453001394" sldId="2007577810"/>
        </pc:sldMkLst>
        <pc:spChg chg="mod">
          <ac:chgData name="Sameer Shah" userId="98324488665fe331" providerId="LiveId" clId="{594AC487-4570-4E9C-B290-126945BC7E18}" dt="2026-05-03T10:31:56.088" v="1412" actId="1076"/>
          <ac:spMkLst>
            <pc:docMk/>
            <pc:sldMk cId="1453001394" sldId="2007577810"/>
            <ac:spMk id="3" creationId="{2C91B96F-8099-AF0B-40EF-82749E357238}"/>
          </ac:spMkLst>
        </pc:spChg>
        <pc:spChg chg="add mod">
          <ac:chgData name="Sameer Shah" userId="98324488665fe331" providerId="LiveId" clId="{594AC487-4570-4E9C-B290-126945BC7E18}" dt="2026-05-03T10:31:43.418" v="1411" actId="1076"/>
          <ac:spMkLst>
            <pc:docMk/>
            <pc:sldMk cId="1453001394" sldId="2007577810"/>
            <ac:spMk id="5" creationId="{D74FF4AA-31FA-7301-3FB2-145C7654A8BF}"/>
          </ac:spMkLst>
        </pc:spChg>
      </pc:sldChg>
      <pc:sldChg chg="modSp add mod ord">
        <pc:chgData name="Sameer Shah" userId="98324488665fe331" providerId="LiveId" clId="{594AC487-4570-4E9C-B290-126945BC7E18}" dt="2026-05-07T11:36:04.060" v="3780" actId="1076"/>
        <pc:sldMkLst>
          <pc:docMk/>
          <pc:sldMk cId="3334055536" sldId="2007577811"/>
        </pc:sldMkLst>
        <pc:spChg chg="mod">
          <ac:chgData name="Sameer Shah" userId="98324488665fe331" providerId="LiveId" clId="{594AC487-4570-4E9C-B290-126945BC7E18}" dt="2026-05-07T11:35:56.462" v="3779" actId="404"/>
          <ac:spMkLst>
            <pc:docMk/>
            <pc:sldMk cId="3334055536" sldId="2007577811"/>
            <ac:spMk id="3" creationId="{D2F44D62-A58A-CA44-8D3B-5CCEBD43A537}"/>
          </ac:spMkLst>
        </pc:spChg>
        <pc:spChg chg="mod">
          <ac:chgData name="Sameer Shah" userId="98324488665fe331" providerId="LiveId" clId="{594AC487-4570-4E9C-B290-126945BC7E18}" dt="2026-05-07T11:36:04.060" v="3780" actId="1076"/>
          <ac:spMkLst>
            <pc:docMk/>
            <pc:sldMk cId="3334055536" sldId="2007577811"/>
            <ac:spMk id="4" creationId="{A28A220A-0186-33AC-8B19-F53E02BB16AB}"/>
          </ac:spMkLst>
        </pc:spChg>
      </pc:sldChg>
      <pc:sldChg chg="addSp modSp add mod">
        <pc:chgData name="Sameer Shah" userId="98324488665fe331" providerId="LiveId" clId="{594AC487-4570-4E9C-B290-126945BC7E18}" dt="2026-05-07T11:39:54.982" v="3847" actId="20577"/>
        <pc:sldMkLst>
          <pc:docMk/>
          <pc:sldMk cId="1976313402" sldId="2007577812"/>
        </pc:sldMkLst>
        <pc:spChg chg="add mod">
          <ac:chgData name="Sameer Shah" userId="98324488665fe331" providerId="LiveId" clId="{594AC487-4570-4E9C-B290-126945BC7E18}" dt="2026-05-07T11:39:54.982" v="3847" actId="20577"/>
          <ac:spMkLst>
            <pc:docMk/>
            <pc:sldMk cId="1976313402" sldId="2007577812"/>
            <ac:spMk id="2" creationId="{C8FECBC8-8E87-932F-F910-2FD6A852756C}"/>
          </ac:spMkLst>
        </pc:spChg>
        <pc:spChg chg="mod">
          <ac:chgData name="Sameer Shah" userId="98324488665fe331" providerId="LiveId" clId="{594AC487-4570-4E9C-B290-126945BC7E18}" dt="2026-05-03T10:21:36.767" v="1195" actId="1076"/>
          <ac:spMkLst>
            <pc:docMk/>
            <pc:sldMk cId="1976313402" sldId="2007577812"/>
            <ac:spMk id="3" creationId="{1C2E82C7-B300-7430-B5A7-2BAD428E8677}"/>
          </ac:spMkLst>
        </pc:spChg>
        <pc:spChg chg="mod">
          <ac:chgData name="Sameer Shah" userId="98324488665fe331" providerId="LiveId" clId="{594AC487-4570-4E9C-B290-126945BC7E18}" dt="2026-05-03T10:30:47.731" v="1410" actId="20577"/>
          <ac:spMkLst>
            <pc:docMk/>
            <pc:sldMk cId="1976313402" sldId="2007577812"/>
            <ac:spMk id="5" creationId="{A68D70DC-17AD-EA52-A2EB-D9154D58173D}"/>
          </ac:spMkLst>
        </pc:spChg>
      </pc:sldChg>
      <pc:sldChg chg="addSp modSp add mod">
        <pc:chgData name="Sameer Shah" userId="98324488665fe331" providerId="LiveId" clId="{594AC487-4570-4E9C-B290-126945BC7E18}" dt="2026-05-07T11:33:28.810" v="3723" actId="20577"/>
        <pc:sldMkLst>
          <pc:docMk/>
          <pc:sldMk cId="2191288963" sldId="2007577813"/>
        </pc:sldMkLst>
        <pc:spChg chg="mod">
          <ac:chgData name="Sameer Shah" userId="98324488665fe331" providerId="LiveId" clId="{594AC487-4570-4E9C-B290-126945BC7E18}" dt="2026-05-06T14:27:54.825" v="1863" actId="20577"/>
          <ac:spMkLst>
            <pc:docMk/>
            <pc:sldMk cId="2191288963" sldId="2007577813"/>
            <ac:spMk id="3" creationId="{793CF8E9-E682-1467-82DA-3FEC6E76F8A7}"/>
          </ac:spMkLst>
        </pc:spChg>
        <pc:spChg chg="mod">
          <ac:chgData name="Sameer Shah" userId="98324488665fe331" providerId="LiveId" clId="{594AC487-4570-4E9C-B290-126945BC7E18}" dt="2026-05-07T11:33:28.810" v="3723" actId="20577"/>
          <ac:spMkLst>
            <pc:docMk/>
            <pc:sldMk cId="2191288963" sldId="2007577813"/>
            <ac:spMk id="5" creationId="{8E2DCF69-E626-8B68-4AA3-7635B2656188}"/>
          </ac:spMkLst>
        </pc:spChg>
        <pc:graphicFrameChg chg="add mod modGraphic">
          <ac:chgData name="Sameer Shah" userId="98324488665fe331" providerId="LiveId" clId="{594AC487-4570-4E9C-B290-126945BC7E18}" dt="2026-05-06T15:10:27.561" v="2804" actId="1076"/>
          <ac:graphicFrameMkLst>
            <pc:docMk/>
            <pc:sldMk cId="2191288963" sldId="2007577813"/>
            <ac:graphicFrameMk id="2" creationId="{70E169FC-FF6E-7D41-8F66-866F053BFF2E}"/>
          </ac:graphicFrameMkLst>
        </pc:graphicFrameChg>
      </pc:sldChg>
      <pc:sldChg chg="delSp modSp add mod">
        <pc:chgData name="Sameer Shah" userId="98324488665fe331" providerId="LiveId" clId="{594AC487-4570-4E9C-B290-126945BC7E18}" dt="2026-05-06T15:11:41.128" v="2887" actId="20577"/>
        <pc:sldMkLst>
          <pc:docMk/>
          <pc:sldMk cId="4074527316" sldId="2007577814"/>
        </pc:sldMkLst>
        <pc:spChg chg="mod">
          <ac:chgData name="Sameer Shah" userId="98324488665fe331" providerId="LiveId" clId="{594AC487-4570-4E9C-B290-126945BC7E18}" dt="2026-05-06T15:05:22.170" v="2800" actId="1076"/>
          <ac:spMkLst>
            <pc:docMk/>
            <pc:sldMk cId="4074527316" sldId="2007577814"/>
            <ac:spMk id="3" creationId="{43E75A5B-BE61-C98C-7117-C875F5867D05}"/>
          </ac:spMkLst>
        </pc:spChg>
        <pc:spChg chg="mod">
          <ac:chgData name="Sameer Shah" userId="98324488665fe331" providerId="LiveId" clId="{594AC487-4570-4E9C-B290-126945BC7E18}" dt="2026-05-06T15:11:41.128" v="2887" actId="20577"/>
          <ac:spMkLst>
            <pc:docMk/>
            <pc:sldMk cId="4074527316" sldId="2007577814"/>
            <ac:spMk id="5" creationId="{4125D701-020A-D4DF-03E4-A4DD9180C9E8}"/>
          </ac:spMkLst>
        </pc:spChg>
        <pc:graphicFrameChg chg="del">
          <ac:chgData name="Sameer Shah" userId="98324488665fe331" providerId="LiveId" clId="{594AC487-4570-4E9C-B290-126945BC7E18}" dt="2026-05-06T14:57:58.041" v="2434" actId="478"/>
          <ac:graphicFrameMkLst>
            <pc:docMk/>
            <pc:sldMk cId="4074527316" sldId="2007577814"/>
            <ac:graphicFrameMk id="2" creationId="{6306F310-8DC8-F786-7155-3BDF9D366F38}"/>
          </ac:graphicFrameMkLst>
        </pc:graphicFrameChg>
      </pc:sldChg>
      <pc:sldChg chg="modSp add mod">
        <pc:chgData name="Sameer Shah" userId="98324488665fe331" providerId="LiveId" clId="{594AC487-4570-4E9C-B290-126945BC7E18}" dt="2026-05-06T15:15:05.848" v="3146" actId="20577"/>
        <pc:sldMkLst>
          <pc:docMk/>
          <pc:sldMk cId="707786870" sldId="2007577815"/>
        </pc:sldMkLst>
        <pc:spChg chg="mod">
          <ac:chgData name="Sameer Shah" userId="98324488665fe331" providerId="LiveId" clId="{594AC487-4570-4E9C-B290-126945BC7E18}" dt="2026-05-06T15:15:05.848" v="3146" actId="20577"/>
          <ac:spMkLst>
            <pc:docMk/>
            <pc:sldMk cId="707786870" sldId="2007577815"/>
            <ac:spMk id="5" creationId="{C23DBC80-1417-B2C0-07C3-E6BA48111EAA}"/>
          </ac:spMkLst>
        </pc:spChg>
      </pc:sldChg>
      <pc:sldChg chg="delSp modSp add del mod">
        <pc:chgData name="Sameer Shah" userId="98324488665fe331" providerId="LiveId" clId="{594AC487-4570-4E9C-B290-126945BC7E18}" dt="2026-05-06T15:13:17.310" v="2930" actId="2696"/>
        <pc:sldMkLst>
          <pc:docMk/>
          <pc:sldMk cId="3837450406" sldId="2007577815"/>
        </pc:sldMkLst>
        <pc:spChg chg="mod">
          <ac:chgData name="Sameer Shah" userId="98324488665fe331" providerId="LiveId" clId="{594AC487-4570-4E9C-B290-126945BC7E18}" dt="2026-05-06T15:13:14.147" v="2929" actId="20577"/>
          <ac:spMkLst>
            <pc:docMk/>
            <pc:sldMk cId="3837450406" sldId="2007577815"/>
            <ac:spMk id="5" creationId="{0FCB6A47-1691-1F11-7538-FAFFFD5B0C25}"/>
          </ac:spMkLst>
        </pc:spChg>
        <pc:graphicFrameChg chg="del">
          <ac:chgData name="Sameer Shah" userId="98324488665fe331" providerId="LiveId" clId="{594AC487-4570-4E9C-B290-126945BC7E18}" dt="2026-05-06T15:13:05.909" v="2927" actId="478"/>
          <ac:graphicFrameMkLst>
            <pc:docMk/>
            <pc:sldMk cId="3837450406" sldId="2007577815"/>
            <ac:graphicFrameMk id="2" creationId="{10893FA1-7065-0382-6164-96A2779DCDE7}"/>
          </ac:graphicFrameMkLst>
        </pc:graphicFrameChg>
      </pc:sldChg>
      <pc:sldChg chg="modSp add del mod">
        <pc:chgData name="Sameer Shah" userId="98324488665fe331" providerId="LiveId" clId="{594AC487-4570-4E9C-B290-126945BC7E18}" dt="2026-05-07T11:31:33.780" v="3687" actId="2696"/>
        <pc:sldMkLst>
          <pc:docMk/>
          <pc:sldMk cId="4048951214" sldId="2007577816"/>
        </pc:sldMkLst>
        <pc:spChg chg="mod">
          <ac:chgData name="Sameer Shah" userId="98324488665fe331" providerId="LiveId" clId="{594AC487-4570-4E9C-B290-126945BC7E18}" dt="2026-05-06T15:29:49.260" v="3686" actId="20577"/>
          <ac:spMkLst>
            <pc:docMk/>
            <pc:sldMk cId="4048951214" sldId="2007577816"/>
            <ac:spMk id="3" creationId="{8453EAD4-DD3C-B18F-DE54-FD07B3B529BC}"/>
          </ac:spMkLst>
        </pc:spChg>
        <pc:spChg chg="mod">
          <ac:chgData name="Sameer Shah" userId="98324488665fe331" providerId="LiveId" clId="{594AC487-4570-4E9C-B290-126945BC7E18}" dt="2026-05-06T15:16:58.951" v="3172" actId="20577"/>
          <ac:spMkLst>
            <pc:docMk/>
            <pc:sldMk cId="4048951214" sldId="2007577816"/>
            <ac:spMk id="5" creationId="{4CD98D1F-C421-A3F5-40B7-AAE96E62F4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8BBD-72B9-13F1-5AED-92A1E96EA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9155D-99D6-3F08-C4F1-5CE74EE60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CA887-7DF5-7AB4-78D5-509D44DC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17B58-C600-94BE-4A6E-6C350750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7F246-F5A5-3177-CEEA-FABC9AD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44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81AA-F52F-D29E-E6BA-3D7FC51C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70D5F-8080-D10F-CEB0-E9A384A2F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15910-8D76-0A5A-87A8-9816E396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C7492-AA00-A920-2900-F2A2FFA2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633BE-015B-DF8F-28C9-B8776BDB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821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7FE10-AE4D-1B13-2F80-46A4AF711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D8554-50E0-5CD2-F2D6-9C44E4501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C734E-3E98-3CD5-D706-A591F14D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C937B-8FF0-0DD9-836A-03C654F8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C852-4EBB-7305-DEB0-30CC77ED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93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C3C9-81BB-44D8-9DA6-C919215A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60118-4837-936C-04E5-DBC93990A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5050D-0FE2-0398-6A2D-F7544B1E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821EE-827E-E346-D916-FCCF1DF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E1C87-3F64-0386-89A6-17394CB3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51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EF57-6974-5135-D1FA-CAB6FBBB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7368F-A5E6-404B-A197-70125D09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F55F3-D57B-3146-458A-DF427A90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BB3BB-B620-1D07-1D85-1C418CEB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78BF6-9FE9-31DB-793B-542A6FFB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323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7D5C-014C-3375-4F6A-349AFB6C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578E-E966-2FE6-98BB-8634BB3A7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C0E95-6091-64C3-59A6-F5893764A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A335E-F886-6880-862F-D44CB8D2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E050F-7749-EC85-3B13-BCF8D748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D26BA-3C7F-FF27-6D89-79591859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96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E059-9727-F571-C9DE-F37F03D1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46EC5-7357-72E9-F160-35E055C48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79E1D-8E62-F0E8-C777-2FED3BF41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6A46B-53A5-6092-B8D9-F64555BE6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73522-DEFD-1053-5B1B-27A65F3B5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5DEA5-0F1B-1AF5-09C4-0E267503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0ACDC-7269-F302-DDE8-A057B99A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EF724-0BDB-0386-6D6C-EF04AC5F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500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9FAC-7021-5AF4-4B9E-ECB2D471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3503A-489C-764B-2948-3DEE27FB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E8BAE-18EA-D5A9-CAEA-881EDBA0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921CC-9D90-737F-37BE-F40D80DF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11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26E6C4-CA20-BD89-4C0B-2752C976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46DB2-D363-C43E-DAE3-A495B982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36EFE-93A0-5B60-B44F-17ED1658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52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EBA6-18F0-5CB9-E781-3DBE8631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B4F11-262D-10BD-1AF4-B888BE126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97D08-1B6E-8444-5EC6-88072F91B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BFB14-8A49-875C-592D-9F5451D3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D081F-EF51-EB36-95DF-937AE676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B6EF4-B263-914F-0ECD-78D76DB0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74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70CD-6DFB-230B-C74D-3C9C264C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531059-9AE9-1738-0252-2875BC62F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8CFCC-955D-363A-63F3-3C089B372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C3B40-F973-A11A-10B3-C79AF912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D981-BE92-6E40-C788-39319E50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4010D-4C15-EA69-FD1F-34B10AF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055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A0AB0C-1229-9D46-77C0-EF77FDE9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BBD51-5603-F80A-FC1B-B268CEFBC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4CC5F-7EB6-96DD-00E1-271440D3D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E054-6836-4AFE-8584-F9C2B8841579}" type="datetimeFigureOut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F869B-A46E-A9EF-C4FC-D50935116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D73A-786D-2524-2F97-6E614DBD2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0317-2557-4910-AD2D-0335FC19BC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64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34535D09-869B-45D9-9CAC-B0966CD96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-48126"/>
            <a:ext cx="12328358" cy="9785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88A6F-49F3-13F3-5EE7-76AC5F106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60" y="1200484"/>
            <a:ext cx="3586480" cy="3705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FCE63-A709-BEA0-F00A-523E11818273}"/>
              </a:ext>
            </a:extLst>
          </p:cNvPr>
          <p:cNvSpPr txBox="1"/>
          <p:nvPr/>
        </p:nvSpPr>
        <p:spPr>
          <a:xfrm>
            <a:off x="2672080" y="5175718"/>
            <a:ext cx="705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latin typeface="Britannic Bold" panose="020B0903060703020204" pitchFamily="34" charset="0"/>
              </a:rPr>
              <a:t>RACHHIT VISITOR LEAGUE</a:t>
            </a:r>
          </a:p>
        </p:txBody>
      </p:sp>
    </p:spTree>
    <p:extLst>
      <p:ext uri="{BB962C8B-B14F-4D97-AF65-F5344CB8AC3E}">
        <p14:creationId xmlns:p14="http://schemas.microsoft.com/office/powerpoint/2010/main" val="367356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5A341-D438-DC21-0910-D501D9535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F582D516-69CB-5DD0-B506-62CF2C750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-48126"/>
            <a:ext cx="12328358" cy="978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3CF8E9-E682-1467-82DA-3FEC6E76F8A7}"/>
              </a:ext>
            </a:extLst>
          </p:cNvPr>
          <p:cNvSpPr txBox="1"/>
          <p:nvPr/>
        </p:nvSpPr>
        <p:spPr>
          <a:xfrm>
            <a:off x="-96252" y="1174415"/>
            <a:ext cx="11356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776B0"/>
                </a:solidFill>
                <a:latin typeface="+mj-lt"/>
                <a:ea typeface="Osaka"/>
                <a:cs typeface="Papyrus"/>
              </a:rPr>
              <a:t>           </a:t>
            </a:r>
            <a:r>
              <a:rPr lang="en-US" sz="4400" b="1" u="sng" dirty="0">
                <a:latin typeface="+mj-lt"/>
                <a:ea typeface="Osaka"/>
                <a:cs typeface="Papyrus"/>
              </a:rPr>
              <a:t>MORE VALUE ADDITIONS </a:t>
            </a:r>
          </a:p>
          <a:p>
            <a:pPr marL="0" indent="0" algn="ctr">
              <a:buNone/>
            </a:pPr>
            <a:endParaRPr lang="en-US" sz="3600" b="1" u="sng" dirty="0">
              <a:solidFill>
                <a:srgbClr val="4776B0"/>
              </a:solidFill>
              <a:latin typeface="+mj-lt"/>
              <a:ea typeface="Osaka"/>
              <a:cs typeface="Papyru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DCF69-E626-8B68-4AA3-7635B2656188}"/>
              </a:ext>
            </a:extLst>
          </p:cNvPr>
          <p:cNvSpPr txBox="1"/>
          <p:nvPr/>
        </p:nvSpPr>
        <p:spPr>
          <a:xfrm>
            <a:off x="1595120" y="2084439"/>
            <a:ext cx="881888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EVERY WEEK WE WILL ANNOUNCE OUR FOCUS OF THE WEEK ACITIVITY : 121’S, REFERRALS, TYFCB, SPECIFIC ASK, TESTIMONIAL</a:t>
            </a:r>
            <a:r>
              <a:rPr lang="en-US" sz="2000" b="1" dirty="0">
                <a:solidFill>
                  <a:srgbClr val="595959"/>
                </a:solidFill>
                <a:latin typeface="Arial" panose="020B0604020202020204" pitchFamily="34" charset="0"/>
              </a:rPr>
              <a:t>S</a:t>
            </a:r>
            <a:endParaRPr lang="en-US" sz="2000" b="1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en-US" sz="2000" b="1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95959"/>
                </a:solidFill>
                <a:latin typeface="Arial" panose="020B0604020202020204" pitchFamily="34" charset="0"/>
              </a:rPr>
              <a:t>MCM TEAMS MEETING BEFORE BNI GAMES STARTS :  TOP 3 TEAMS TO GET BONUS POINTS WITH HIGHEST ATTENDANCE ( MANDATORY PICTURE IN MCM GROUP )</a:t>
            </a:r>
          </a:p>
          <a:p>
            <a:pPr algn="ctr" rtl="0" fontAlgn="base"/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</a:rPr>
              <a:t>          </a:t>
            </a:r>
            <a:b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endParaRPr lang="en-IN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E169FC-FF6E-7D41-8F66-866F053BF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412549"/>
              </p:ext>
            </p:extLst>
          </p:nvPr>
        </p:nvGraphicFramePr>
        <p:xfrm>
          <a:off x="3444240" y="4555828"/>
          <a:ext cx="5933439" cy="1127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0549">
                  <a:extLst>
                    <a:ext uri="{9D8B030D-6E8A-4147-A177-3AD203B41FA5}">
                      <a16:colId xmlns:a16="http://schemas.microsoft.com/office/drawing/2014/main" val="2692190376"/>
                    </a:ext>
                  </a:extLst>
                </a:gridCol>
                <a:gridCol w="2812890">
                  <a:extLst>
                    <a:ext uri="{9D8B030D-6E8A-4147-A177-3AD203B41FA5}">
                      <a16:colId xmlns:a16="http://schemas.microsoft.com/office/drawing/2014/main" val="4056185431"/>
                    </a:ext>
                  </a:extLst>
                </a:gridCol>
              </a:tblGrid>
              <a:tr h="3759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000" u="none" strike="noStrike">
                          <a:effectLst/>
                        </a:rPr>
                        <a:t>1ST RANK 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000" u="none" strike="noStrike" dirty="0">
                          <a:effectLst/>
                        </a:rPr>
                        <a:t>200 PTS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2932905"/>
                  </a:ext>
                </a:extLst>
              </a:tr>
              <a:tr h="3759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000" u="none" strike="noStrike" dirty="0">
                          <a:effectLst/>
                        </a:rPr>
                        <a:t>2ND RANK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000" u="none" strike="noStrike" dirty="0">
                          <a:effectLst/>
                        </a:rPr>
                        <a:t>100 PTS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372276"/>
                  </a:ext>
                </a:extLst>
              </a:tr>
              <a:tr h="3759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000" u="none" strike="noStrike">
                          <a:effectLst/>
                        </a:rPr>
                        <a:t>3RD RANK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000" u="none" strike="noStrike" dirty="0">
                          <a:effectLst/>
                        </a:rPr>
                        <a:t>50 PTS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3797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28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29C0E-3580-68DC-4718-FF67353DD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0AED545C-2B10-29B8-77D1-5557E9EF3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-48126"/>
            <a:ext cx="12328358" cy="978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E75A5B-BE61-C98C-7117-C875F5867D05}"/>
              </a:ext>
            </a:extLst>
          </p:cNvPr>
          <p:cNvSpPr txBox="1"/>
          <p:nvPr/>
        </p:nvSpPr>
        <p:spPr>
          <a:xfrm>
            <a:off x="106948" y="1032175"/>
            <a:ext cx="11356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776B0"/>
                </a:solidFill>
                <a:latin typeface="+mj-lt"/>
                <a:ea typeface="Osaka"/>
                <a:cs typeface="Papyrus"/>
              </a:rPr>
              <a:t>           </a:t>
            </a:r>
            <a:r>
              <a:rPr lang="en-US" sz="4400" b="1" u="sng" dirty="0">
                <a:latin typeface="+mj-lt"/>
                <a:ea typeface="Osaka"/>
                <a:cs typeface="Papyrus"/>
              </a:rPr>
              <a:t>MORE VALUE ADDITIONS </a:t>
            </a:r>
          </a:p>
          <a:p>
            <a:pPr marL="0" indent="0" algn="ctr">
              <a:buNone/>
            </a:pPr>
            <a:endParaRPr lang="en-US" sz="3600" b="1" u="sng" dirty="0">
              <a:solidFill>
                <a:srgbClr val="4776B0"/>
              </a:solidFill>
              <a:latin typeface="+mj-lt"/>
              <a:ea typeface="Osaka"/>
              <a:cs typeface="Papyru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5D701-020A-D4DF-03E4-A4DD9180C9E8}"/>
              </a:ext>
            </a:extLst>
          </p:cNvPr>
          <p:cNvSpPr txBox="1"/>
          <p:nvPr/>
        </p:nvSpPr>
        <p:spPr>
          <a:xfrm>
            <a:off x="2721246" y="1891399"/>
            <a:ext cx="729651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</a:rPr>
              <a:t>FOCUS ACTIVITY ( WEEKLY )</a:t>
            </a:r>
          </a:p>
          <a:p>
            <a:pPr algn="ctr" rtl="0" fontAlgn="base"/>
            <a:endParaRPr lang="en-US" sz="2400" b="1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342900" indent="-342900" algn="ctr" rtl="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95959"/>
                </a:solidFill>
                <a:latin typeface="Arial" panose="020B0604020202020204" pitchFamily="34" charset="0"/>
              </a:rPr>
              <a:t>121’S : 10 POINTS PER 121 ( MAX FOR 2 121’S )</a:t>
            </a:r>
          </a:p>
          <a:p>
            <a:pPr marL="342900" indent="-342900" algn="ctr" rtl="0" fontAlgn="base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342900" indent="-342900" algn="ctr" rtl="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95959"/>
                </a:solidFill>
                <a:latin typeface="Arial" panose="020B0604020202020204" pitchFamily="34" charset="0"/>
              </a:rPr>
              <a:t>REFERRAL :  5 POINTS PER REFERRAL</a:t>
            </a:r>
          </a:p>
          <a:p>
            <a:pPr marL="342900" indent="-342900" algn="ctr" rtl="0" fontAlgn="base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342900" indent="-342900" algn="ctr" rtl="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95959"/>
                </a:solidFill>
                <a:latin typeface="Arial" panose="020B0604020202020204" pitchFamily="34" charset="0"/>
              </a:rPr>
              <a:t>TYFCB :  TOP 3 TEAMS WITH CUMULATIVE TYFCB.</a:t>
            </a:r>
          </a:p>
          <a:p>
            <a:pPr algn="ctr" rtl="0" fontAlgn="base"/>
            <a:r>
              <a:rPr lang="en-US" sz="2000" b="1" dirty="0">
                <a:solidFill>
                  <a:srgbClr val="595959"/>
                </a:solidFill>
                <a:latin typeface="Arial" panose="020B0604020202020204" pitchFamily="34" charset="0"/>
              </a:rPr>
              <a:t> 300 / 200 / 100</a:t>
            </a:r>
          </a:p>
          <a:p>
            <a:pPr algn="ctr" rtl="0" fontAlgn="base"/>
            <a:endParaRPr lang="en-US" sz="2000" b="1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342900" indent="-342900" algn="ctr" rtl="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95959"/>
                </a:solidFill>
                <a:latin typeface="Arial" panose="020B0604020202020204" pitchFamily="34" charset="0"/>
              </a:rPr>
              <a:t>TESTIMONIAL : 10 POINTS</a:t>
            </a:r>
          </a:p>
          <a:p>
            <a:pPr marL="342900" indent="-342900" algn="ctr" rtl="0" fontAlgn="base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342900" indent="-342900" algn="ctr" rtl="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95959"/>
                </a:solidFill>
                <a:latin typeface="Arial" panose="020B0604020202020204" pitchFamily="34" charset="0"/>
              </a:rPr>
              <a:t>SPECIFIC ASK : 10 POINTS</a:t>
            </a:r>
          </a:p>
          <a:p>
            <a:pPr marL="342900" indent="-342900" algn="ctr" rtl="0" fontAlgn="base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algn="ctr" rtl="0" fontAlgn="base"/>
            <a:r>
              <a:rPr lang="en-US" sz="2000" b="1" dirty="0">
                <a:solidFill>
                  <a:srgbClr val="595959"/>
                </a:solidFill>
                <a:latin typeface="Arial" panose="020B0604020202020204" pitchFamily="34" charset="0"/>
              </a:rPr>
              <a:t>        </a:t>
            </a:r>
            <a:b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07452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CEF15-396C-2493-7006-6E5354FD5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312EAFF7-A2C3-E743-F610-BC2160D6A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-48126"/>
            <a:ext cx="12328358" cy="978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AE8F7-C964-D585-678A-1C8826449322}"/>
              </a:ext>
            </a:extLst>
          </p:cNvPr>
          <p:cNvSpPr txBox="1"/>
          <p:nvPr/>
        </p:nvSpPr>
        <p:spPr>
          <a:xfrm>
            <a:off x="172720" y="1330236"/>
            <a:ext cx="1135634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latin typeface="+mj-lt"/>
                <a:ea typeface="Osaka"/>
                <a:cs typeface="Papyrus"/>
              </a:rPr>
              <a:t>           </a:t>
            </a:r>
            <a:r>
              <a:rPr lang="en-US" sz="3600" u="sng" dirty="0">
                <a:latin typeface="+mj-lt"/>
                <a:ea typeface="Osaka"/>
                <a:cs typeface="Papyrus"/>
              </a:rPr>
              <a:t>Problems we want to Address</a:t>
            </a:r>
          </a:p>
          <a:p>
            <a:pPr marL="0" indent="0" algn="ctr">
              <a:buNone/>
            </a:pPr>
            <a:endParaRPr lang="en-US" sz="3600" u="sng" dirty="0">
              <a:latin typeface="+mj-lt"/>
              <a:ea typeface="Osaka"/>
              <a:cs typeface="Papyrus"/>
            </a:endParaRPr>
          </a:p>
          <a:p>
            <a:pPr marL="1009650" indent="-571500" algn="ctr" defTabSz="623888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Osaka"/>
                <a:cs typeface="Papyrus"/>
              </a:rPr>
              <a:t>We were losing Referral Partners</a:t>
            </a:r>
          </a:p>
          <a:p>
            <a:pPr marL="1009650" indent="-571500" algn="ctr" defTabSz="623888"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ea typeface="Osaka"/>
              <a:cs typeface="Papyrus"/>
            </a:endParaRPr>
          </a:p>
          <a:p>
            <a:pPr marL="1009650" indent="-571500" algn="ctr" defTabSz="623888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Osaka"/>
                <a:cs typeface="Papyrus"/>
              </a:rPr>
              <a:t>Falling Enthusiasm and Participation</a:t>
            </a:r>
          </a:p>
          <a:p>
            <a:pPr marL="1009650" indent="-571500" algn="ctr" defTabSz="623888"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ea typeface="Osaka"/>
              <a:cs typeface="Papyrus"/>
            </a:endParaRPr>
          </a:p>
          <a:p>
            <a:pPr marL="1009650" indent="-571500" algn="ctr" defTabSz="623888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Osaka"/>
                <a:cs typeface="Papyrus"/>
              </a:rPr>
              <a:t>Drop in Basic BNI Activities</a:t>
            </a:r>
          </a:p>
          <a:p>
            <a:pPr marL="1009650" indent="-571500" algn="ctr" defTabSz="623888"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ea typeface="Osaka"/>
              <a:cs typeface="Papyrus"/>
            </a:endParaRPr>
          </a:p>
          <a:p>
            <a:pPr marL="1009650" indent="-571500" algn="ctr" defTabSz="623888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Osaka"/>
                <a:cs typeface="Papyrus"/>
              </a:rPr>
              <a:t>Whooping 65+ Members with less than 1 Visitor / Month</a:t>
            </a:r>
          </a:p>
        </p:txBody>
      </p:sp>
    </p:spTree>
    <p:extLst>
      <p:ext uri="{BB962C8B-B14F-4D97-AF65-F5344CB8AC3E}">
        <p14:creationId xmlns:p14="http://schemas.microsoft.com/office/powerpoint/2010/main" val="333809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4586F-BDF1-49F3-A978-649B53D58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75DCF9E2-981E-EC17-0B32-84FA11FE2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-48126"/>
            <a:ext cx="12328358" cy="978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49F415-F0CD-ADFB-2B4E-6327B27621AA}"/>
              </a:ext>
            </a:extLst>
          </p:cNvPr>
          <p:cNvSpPr txBox="1"/>
          <p:nvPr/>
        </p:nvSpPr>
        <p:spPr>
          <a:xfrm>
            <a:off x="0" y="952401"/>
            <a:ext cx="11356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776B0"/>
                </a:solidFill>
                <a:latin typeface="+mj-lt"/>
                <a:ea typeface="Osaka"/>
                <a:cs typeface="Papyrus"/>
              </a:rPr>
              <a:t>           </a:t>
            </a:r>
            <a:r>
              <a:rPr lang="en-US" sz="4400" b="1" u="sng" dirty="0">
                <a:latin typeface="+mj-lt"/>
                <a:ea typeface="Osaka"/>
                <a:cs typeface="Papyrus"/>
              </a:rPr>
              <a:t>LEAGUE HIGHLIGHTS</a:t>
            </a:r>
          </a:p>
          <a:p>
            <a:pPr marL="0" indent="0" algn="ctr">
              <a:buNone/>
            </a:pPr>
            <a:endParaRPr lang="en-US" sz="3600" b="1" u="sng" dirty="0">
              <a:solidFill>
                <a:srgbClr val="4776B0"/>
              </a:solidFill>
              <a:latin typeface="+mj-lt"/>
              <a:ea typeface="Osaka"/>
              <a:cs typeface="Papyru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688A8-B154-6717-40A3-AA7CA04070F1}"/>
              </a:ext>
            </a:extLst>
          </p:cNvPr>
          <p:cNvSpPr txBox="1"/>
          <p:nvPr/>
        </p:nvSpPr>
        <p:spPr>
          <a:xfrm>
            <a:off x="921752" y="1950720"/>
            <a:ext cx="10655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MC TEAMS ALREADY FORMED WILL COMPETE WITH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POINTS RECORD WILL BE MAINTAINED ON WEEKLY BASIS AND TO BE SHARED WITH THE CAPTAINS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LEAGUE WILL BE PLAYED OVER 6 WEEKS STARTING 22</a:t>
            </a:r>
            <a:r>
              <a:rPr lang="en-IN" sz="3200" baseline="30000" dirty="0"/>
              <a:t>ND</a:t>
            </a:r>
            <a:r>
              <a:rPr lang="en-IN" sz="3200" dirty="0"/>
              <a:t>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WE WILL HAVE SOCIAL JUST BEFORE THE GAMES START TO CREATE MORE BUZZ AND BUILD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MC TEAMS TO HAVE THEIR OWN TEAM LOGO &amp; FLAG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6953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18E46-6F3D-2181-00F8-95F03F83C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2B4537A6-1288-BFDE-6DAE-A668A2D7F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-48126"/>
            <a:ext cx="12328358" cy="978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05D0B-D1F7-DC9B-394F-37A198EBF474}"/>
              </a:ext>
            </a:extLst>
          </p:cNvPr>
          <p:cNvSpPr txBox="1"/>
          <p:nvPr/>
        </p:nvSpPr>
        <p:spPr>
          <a:xfrm>
            <a:off x="2898140" y="930442"/>
            <a:ext cx="61620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3200" b="1" i="0" u="sng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Points will be awarded for the following activities </a:t>
            </a:r>
            <a:endParaRPr lang="en-US" sz="3200" b="1" u="sng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algn="ctr" rtl="0" fontAlgn="base"/>
            <a:endParaRPr lang="en-US" sz="3200" b="1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en-US" sz="3200" b="1" u="sng" dirty="0">
                <a:solidFill>
                  <a:srgbClr val="595959"/>
                </a:solidFill>
                <a:latin typeface="Arial" panose="020B0604020202020204" pitchFamily="34" charset="0"/>
              </a:rPr>
              <a:t>Regular Weekly Pts</a:t>
            </a:r>
            <a:endParaRPr lang="en-US" sz="3200" b="1" i="0" u="sng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457200" algn="ctr" rtl="0" fontAlgn="base"/>
            <a:r>
              <a:rPr lang="en-US" sz="3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Attendance</a:t>
            </a:r>
          </a:p>
          <a:p>
            <a:pPr marL="457200" algn="ctr" rtl="0" fontAlgn="base"/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Inviting Visitors</a:t>
            </a:r>
          </a:p>
          <a:p>
            <a:pPr marL="457200" algn="ctr" rtl="0" fontAlgn="base"/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M2Cs</a:t>
            </a:r>
          </a:p>
          <a:p>
            <a:pPr marL="457200" algn="ctr" rtl="0" fontAlgn="base"/>
            <a:endParaRPr lang="en-US" sz="28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457200" algn="ctr" rtl="0" fontAlgn="base"/>
            <a:r>
              <a:rPr lang="en-US" sz="3200" b="1" i="0" u="sng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Bonus Points</a:t>
            </a:r>
          </a:p>
          <a:p>
            <a:pPr marL="457200" algn="ctr" rtl="0" fontAlgn="base"/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Dance Cards</a:t>
            </a:r>
          </a:p>
          <a:p>
            <a:pPr marL="457200" algn="ctr" rtl="0" fontAlgn="base"/>
            <a:r>
              <a:rPr lang="en-US" sz="2800" dirty="0">
                <a:solidFill>
                  <a:srgbClr val="595959"/>
                </a:solidFill>
                <a:latin typeface="Arial" panose="020B0604020202020204" pitchFamily="34" charset="0"/>
              </a:rPr>
              <a:t>Updated BNI Connect App Profile</a:t>
            </a:r>
          </a:p>
          <a:p>
            <a:pPr marL="457200" algn="ctr" fontAlgn="base"/>
            <a:r>
              <a:rPr lang="en-US" sz="2800" dirty="0">
                <a:solidFill>
                  <a:srgbClr val="595959"/>
                </a:solidFill>
                <a:latin typeface="Arial" panose="020B0604020202020204" pitchFamily="34" charset="0"/>
              </a:rPr>
              <a:t>Trainings</a:t>
            </a:r>
            <a:endParaRPr lang="en-US" sz="32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8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8756D-9B94-7530-89AD-C57944C96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CDF4B400-0B5E-64F0-75F5-A1D51108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-48126"/>
            <a:ext cx="12328358" cy="978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F44D62-A58A-CA44-8D3B-5CCEBD43A537}"/>
              </a:ext>
            </a:extLst>
          </p:cNvPr>
          <p:cNvSpPr txBox="1"/>
          <p:nvPr/>
        </p:nvSpPr>
        <p:spPr>
          <a:xfrm>
            <a:off x="-96252" y="820321"/>
            <a:ext cx="113563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776B0"/>
                </a:solidFill>
                <a:latin typeface="+mj-lt"/>
                <a:ea typeface="Osaka"/>
                <a:cs typeface="Papyrus"/>
              </a:rPr>
              <a:t>           </a:t>
            </a:r>
            <a:r>
              <a:rPr lang="en-US" sz="4000" b="1" u="sng" dirty="0">
                <a:latin typeface="+mj-lt"/>
                <a:ea typeface="Osaka"/>
                <a:cs typeface="Papyrus"/>
              </a:rPr>
              <a:t>POINTS CRITERIA</a:t>
            </a:r>
          </a:p>
          <a:p>
            <a:pPr marL="0" indent="0" algn="ctr">
              <a:buNone/>
            </a:pPr>
            <a:endParaRPr lang="en-US" sz="3600" b="1" u="sng" dirty="0">
              <a:solidFill>
                <a:srgbClr val="4776B0"/>
              </a:solidFill>
              <a:latin typeface="+mj-lt"/>
              <a:ea typeface="Osaka"/>
              <a:cs typeface="Papyru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A220A-0186-33AC-8B19-F53E02BB16AB}"/>
              </a:ext>
            </a:extLst>
          </p:cNvPr>
          <p:cNvSpPr txBox="1"/>
          <p:nvPr/>
        </p:nvSpPr>
        <p:spPr>
          <a:xfrm>
            <a:off x="2986907" y="1451263"/>
            <a:ext cx="616204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  <a:buNone/>
            </a:pPr>
            <a:r>
              <a:rPr lang="en-US" sz="1600" b="0" i="0" u="sng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Attendance</a:t>
            </a:r>
            <a:endParaRPr lang="en-US" sz="1600" b="0" dirty="0">
              <a:effectLst/>
            </a:endParaRPr>
          </a:p>
          <a:p>
            <a:pPr rtl="0" fontAlgn="base"/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100% attendance (members) : 100 points</a:t>
            </a:r>
          </a:p>
          <a:p>
            <a:pPr rtl="0" fontAlgn="base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100% attendance (with substitute) : 50 points</a:t>
            </a:r>
          </a:p>
          <a:p>
            <a:pPr rtl="0">
              <a:spcAft>
                <a:spcPts val="1200"/>
              </a:spcAft>
              <a:buNone/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Other than 100% attendance:</a:t>
            </a:r>
            <a:endParaRPr lang="en-US" sz="1600" b="0" dirty="0">
              <a:effectLst/>
            </a:endParaRPr>
          </a:p>
          <a:p>
            <a:pPr rtl="0" fontAlgn="base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Every present member / substitute : 5 points</a:t>
            </a:r>
          </a:p>
          <a:p>
            <a:pPr rtl="0">
              <a:spcAft>
                <a:spcPts val="1200"/>
              </a:spcAft>
              <a:buNone/>
            </a:pPr>
            <a:r>
              <a:rPr lang="en-US" sz="1600" b="0" i="0" u="sng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Visitors</a:t>
            </a:r>
            <a:endParaRPr lang="en-US" sz="1600" b="0" dirty="0">
              <a:effectLst/>
            </a:endParaRPr>
          </a:p>
          <a:p>
            <a:pPr rtl="0" fontAlgn="base"/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Every Visitor Invited : 20 points</a:t>
            </a:r>
          </a:p>
          <a:p>
            <a:pPr rtl="0" fontAlgn="base"/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</a:rPr>
              <a:t>Every Open Category Visitor : 35 Points</a:t>
            </a:r>
          </a:p>
          <a:p>
            <a:pPr rtl="0" fontAlgn="base"/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Every Focused </a:t>
            </a: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</a:rPr>
              <a:t>C</a:t>
            </a: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ategory Visitor : 50 Points </a:t>
            </a:r>
          </a:p>
          <a:p>
            <a:pPr rtl="0" fontAlgn="base"/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</a:rPr>
              <a:t>Every Visitor Induction within Chapter : 100 Points</a:t>
            </a:r>
            <a:endParaRPr lang="en-US" sz="16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>
              <a:spcAft>
                <a:spcPts val="1200"/>
              </a:spcAft>
              <a:buNone/>
            </a:pPr>
            <a:r>
              <a:rPr lang="en-US" sz="16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( We shall consider this till next 2 weeks of completion of BNI Games )</a:t>
            </a:r>
          </a:p>
          <a:p>
            <a:pPr rtl="0">
              <a:spcAft>
                <a:spcPts val="1200"/>
              </a:spcAft>
              <a:buNone/>
            </a:pPr>
            <a:r>
              <a:rPr lang="en-US" sz="1600" b="0" i="0" u="sng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M2C</a:t>
            </a:r>
            <a:endParaRPr lang="en-US" sz="1600" b="0" dirty="0">
              <a:effectLst/>
            </a:endParaRPr>
          </a:p>
          <a:p>
            <a:pPr rtl="0" fontAlgn="base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M2C (Photo shared by Captain on MCM group) : </a:t>
            </a: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</a:rPr>
              <a:t>1</a:t>
            </a: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0 points</a:t>
            </a:r>
          </a:p>
          <a:p>
            <a:pPr rtl="0" fontAlgn="base">
              <a:spcAft>
                <a:spcPts val="1200"/>
              </a:spcAft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( Members along with the client picture should be posted to avoid any discrepancy )</a:t>
            </a:r>
            <a:endParaRPr lang="en-US" sz="16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Aft>
                <a:spcPts val="1200"/>
              </a:spcAft>
            </a:pPr>
            <a:b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b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5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ED11D-F31E-C31F-C56E-91E01046C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F4A59A5B-D0D3-20AD-BD53-837A807BC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-48126"/>
            <a:ext cx="12328358" cy="978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FFF1FF-B6FE-85D9-D2DF-7C015F8CAE90}"/>
              </a:ext>
            </a:extLst>
          </p:cNvPr>
          <p:cNvSpPr txBox="1"/>
          <p:nvPr/>
        </p:nvSpPr>
        <p:spPr>
          <a:xfrm>
            <a:off x="0" y="952401"/>
            <a:ext cx="11356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776B0"/>
                </a:solidFill>
                <a:latin typeface="+mj-lt"/>
                <a:ea typeface="Osaka"/>
                <a:cs typeface="Papyrus"/>
              </a:rPr>
              <a:t>           </a:t>
            </a:r>
            <a:r>
              <a:rPr lang="en-US" sz="4400" b="1" u="sng" dirty="0">
                <a:latin typeface="+mj-lt"/>
                <a:ea typeface="Osaka"/>
                <a:cs typeface="Papyrus"/>
              </a:rPr>
              <a:t>POINTS CRITERIA</a:t>
            </a:r>
          </a:p>
          <a:p>
            <a:pPr marL="0" indent="0" algn="ctr">
              <a:buNone/>
            </a:pPr>
            <a:endParaRPr lang="en-US" sz="3600" b="1" u="sng" dirty="0">
              <a:solidFill>
                <a:srgbClr val="4776B0"/>
              </a:solidFill>
              <a:latin typeface="+mj-lt"/>
              <a:ea typeface="Osaka"/>
              <a:cs typeface="Papyru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E6DDF-B4D6-8D18-4F57-E8156D493958}"/>
              </a:ext>
            </a:extLst>
          </p:cNvPr>
          <p:cNvSpPr txBox="1"/>
          <p:nvPr/>
        </p:nvSpPr>
        <p:spPr>
          <a:xfrm>
            <a:off x="2989580" y="2064812"/>
            <a:ext cx="728218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  <a:buNone/>
            </a:pPr>
            <a:r>
              <a:rPr lang="en-US" sz="2400" b="0" i="0" u="sng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Attendance</a:t>
            </a:r>
            <a:endParaRPr lang="en-US" sz="2400" b="0" dirty="0">
              <a:effectLst/>
            </a:endParaRPr>
          </a:p>
          <a:p>
            <a:pPr rtl="0" fontAlgn="base"/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Members / Substitutes Arriving by 7.20 am : 15 points</a:t>
            </a:r>
          </a:p>
          <a:p>
            <a:pPr fontAlgn="base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</a:rPr>
              <a:t>Members / Substitutes Arriving from 7.20 am to 7.30 am : 10 Points</a:t>
            </a:r>
          </a:p>
          <a:p>
            <a:pPr fontAlgn="base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</a:rPr>
              <a:t>Members / Substitutes Arriving from 7.30 am to </a:t>
            </a: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7.45 am : 5 Points</a:t>
            </a:r>
          </a:p>
          <a:p>
            <a:pPr fontAlgn="base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</a:rPr>
              <a:t>Members / Substitutes Arriving after 7.45 am : - 5 Points</a:t>
            </a:r>
            <a:b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b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endParaRPr lang="en-US" sz="24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4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5962E-CA0F-1498-2948-EC19A0AD7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AA4C030C-E083-54D1-327B-8AE53E1BC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-48126"/>
            <a:ext cx="12328358" cy="978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91B96F-8099-AF0B-40EF-82749E357238}"/>
              </a:ext>
            </a:extLst>
          </p:cNvPr>
          <p:cNvSpPr txBox="1"/>
          <p:nvPr/>
        </p:nvSpPr>
        <p:spPr>
          <a:xfrm>
            <a:off x="-243840" y="930442"/>
            <a:ext cx="11356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776B0"/>
                </a:solidFill>
                <a:latin typeface="+mj-lt"/>
                <a:ea typeface="Osaka"/>
                <a:cs typeface="Papyrus"/>
              </a:rPr>
              <a:t>           </a:t>
            </a:r>
            <a:r>
              <a:rPr lang="en-US" sz="4400" b="1" u="sng" dirty="0">
                <a:latin typeface="+mj-lt"/>
                <a:ea typeface="Osaka"/>
                <a:cs typeface="Papyrus"/>
              </a:rPr>
              <a:t>BONUS POINTS CRITERIA</a:t>
            </a:r>
          </a:p>
          <a:p>
            <a:pPr marL="0" indent="0" algn="ctr">
              <a:buNone/>
            </a:pPr>
            <a:endParaRPr lang="en-US" sz="3600" b="1" u="sng" dirty="0">
              <a:solidFill>
                <a:srgbClr val="4776B0"/>
              </a:solidFill>
              <a:latin typeface="+mj-lt"/>
              <a:ea typeface="Osaka"/>
              <a:cs typeface="Papyru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FF4AA-31FA-7301-3FB2-145C7654A8BF}"/>
              </a:ext>
            </a:extLst>
          </p:cNvPr>
          <p:cNvSpPr txBox="1"/>
          <p:nvPr/>
        </p:nvSpPr>
        <p:spPr>
          <a:xfrm>
            <a:off x="3229246" y="1966059"/>
            <a:ext cx="616180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Get your team to update their Dance Card.</a:t>
            </a:r>
          </a:p>
          <a:p>
            <a:pPr rtl="0" fontAlgn="base"/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Ask team to share soft copy of their updated Dance Cards with you.</a:t>
            </a:r>
          </a:p>
          <a:p>
            <a:pPr rtl="0" fontAlgn="base">
              <a:spcAft>
                <a:spcPts val="1200"/>
              </a:spcAft>
            </a:pP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Share your Teams Dance Cards by Thursday, 14</a:t>
            </a:r>
            <a:r>
              <a:rPr lang="en-US" sz="2000" i="0" u="none" strike="noStrike" baseline="30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MAY 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</a:rPr>
              <a:t>6</a:t>
            </a: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pm on the MCM group.</a:t>
            </a:r>
            <a:b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endParaRPr lang="en-US" sz="200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sz="2000" b="1" i="0" u="sng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Points for updated Dance Cards as follows:</a:t>
            </a:r>
            <a:b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By 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</a:rPr>
              <a:t>14</a:t>
            </a:r>
            <a:r>
              <a:rPr lang="en-US" sz="2000" baseline="30000" dirty="0">
                <a:solidFill>
                  <a:srgbClr val="595959"/>
                </a:solidFill>
                <a:latin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</a:rPr>
              <a:t> MAY </a:t>
            </a: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6 pm 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</a:rPr>
              <a:t>:</a:t>
            </a: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40 points for every member’s Dance card</a:t>
            </a:r>
            <a:b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By 16</a:t>
            </a:r>
            <a:r>
              <a:rPr lang="en-US" sz="2000" i="0" u="none" strike="noStrike" baseline="30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MAY , 6 pm : 30 points</a:t>
            </a:r>
            <a:b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By 18</a:t>
            </a:r>
            <a:r>
              <a:rPr lang="en-US" sz="2000" baseline="30000" dirty="0">
                <a:solidFill>
                  <a:srgbClr val="595959"/>
                </a:solidFill>
                <a:latin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MAY ,6 pm : 20 points</a:t>
            </a:r>
            <a:b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By 21</a:t>
            </a:r>
            <a:r>
              <a:rPr lang="en-US" sz="2000" i="0" u="none" strike="noStrike" baseline="30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ST</a:t>
            </a: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MAY , 6 pm 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</a:rPr>
              <a:t>: </a:t>
            </a:r>
            <a: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10 points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45300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4869-77E5-5D15-2D8D-F797C3B89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076487D3-F3DB-0AE3-159D-E8A32CD5A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-48126"/>
            <a:ext cx="12328358" cy="978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2E82C7-B300-7430-B5A7-2BAD428E8677}"/>
              </a:ext>
            </a:extLst>
          </p:cNvPr>
          <p:cNvSpPr txBox="1"/>
          <p:nvPr/>
        </p:nvSpPr>
        <p:spPr>
          <a:xfrm>
            <a:off x="-96252" y="1174415"/>
            <a:ext cx="11356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776B0"/>
                </a:solidFill>
                <a:latin typeface="+mj-lt"/>
                <a:ea typeface="Osaka"/>
                <a:cs typeface="Papyrus"/>
              </a:rPr>
              <a:t>           </a:t>
            </a:r>
            <a:r>
              <a:rPr lang="en-US" sz="4400" b="1" u="sng" dirty="0">
                <a:latin typeface="+mj-lt"/>
                <a:ea typeface="Osaka"/>
                <a:cs typeface="Papyrus"/>
              </a:rPr>
              <a:t>BONUS POINTS CRITERIA</a:t>
            </a:r>
          </a:p>
          <a:p>
            <a:pPr marL="0" indent="0" algn="ctr">
              <a:buNone/>
            </a:pPr>
            <a:endParaRPr lang="en-US" sz="3600" b="1" u="sng" dirty="0">
              <a:solidFill>
                <a:srgbClr val="4776B0"/>
              </a:solidFill>
              <a:latin typeface="+mj-lt"/>
              <a:ea typeface="Osaka"/>
              <a:cs typeface="Papyru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D70DC-17AD-EA52-A2EB-D9154D58173D}"/>
              </a:ext>
            </a:extLst>
          </p:cNvPr>
          <p:cNvSpPr txBox="1"/>
          <p:nvPr/>
        </p:nvSpPr>
        <p:spPr>
          <a:xfrm>
            <a:off x="2568846" y="2389239"/>
            <a:ext cx="729651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US" sz="24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  BNI Connect Profile Updated : MINIMUM 90%</a:t>
            </a:r>
          </a:p>
          <a:p>
            <a:pPr algn="ctr" rtl="0" fontAlgn="base"/>
            <a:endParaRPr lang="en-US" sz="20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b="1" i="0" u="sng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Points for updated BNI Connect Profile as follows:</a:t>
            </a:r>
          </a:p>
          <a:p>
            <a:pPr algn="ctr">
              <a:buNone/>
            </a:pPr>
            <a:br>
              <a:rPr lang="en-US" sz="24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en-US" sz="24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Latest By 20</a:t>
            </a:r>
            <a:r>
              <a:rPr lang="en-US" sz="2400" baseline="30000" dirty="0">
                <a:solidFill>
                  <a:srgbClr val="595959"/>
                </a:solidFill>
                <a:latin typeface="Arial" panose="020B0604020202020204" pitchFamily="34" charset="0"/>
              </a:rPr>
              <a:t>TH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</a:rPr>
              <a:t> MAY </a:t>
            </a:r>
            <a:r>
              <a:rPr lang="en-US" sz="24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6 pm 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</a:rPr>
              <a:t>:</a:t>
            </a:r>
            <a:r>
              <a:rPr lang="en-US" sz="24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40 points for every member’s updated profile</a:t>
            </a:r>
            <a:b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endParaRPr lang="en-IN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ECBC8-8E87-932F-F910-2FD6A852756C}"/>
              </a:ext>
            </a:extLst>
          </p:cNvPr>
          <p:cNvSpPr txBox="1"/>
          <p:nvPr/>
        </p:nvSpPr>
        <p:spPr>
          <a:xfrm>
            <a:off x="1930400" y="5452752"/>
            <a:ext cx="879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CHAPTER BNI CONNECT CORDINATOR : MR YASHODHAN NATEKAR</a:t>
            </a:r>
          </a:p>
        </p:txBody>
      </p:sp>
    </p:spTree>
    <p:extLst>
      <p:ext uri="{BB962C8B-B14F-4D97-AF65-F5344CB8AC3E}">
        <p14:creationId xmlns:p14="http://schemas.microsoft.com/office/powerpoint/2010/main" val="197631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38C9F-27C4-5DB7-DA30-563CF0C5C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2849CE83-65D6-3901-26BF-587E1615D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-48126"/>
            <a:ext cx="12328358" cy="978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2E4A53-2DF3-7A74-8C93-B0FA21AA317C}"/>
              </a:ext>
            </a:extLst>
          </p:cNvPr>
          <p:cNvSpPr txBox="1"/>
          <p:nvPr/>
        </p:nvSpPr>
        <p:spPr>
          <a:xfrm>
            <a:off x="-96252" y="1174415"/>
            <a:ext cx="11356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776B0"/>
                </a:solidFill>
                <a:latin typeface="+mj-lt"/>
                <a:ea typeface="Osaka"/>
                <a:cs typeface="Papyrus"/>
              </a:rPr>
              <a:t>           </a:t>
            </a:r>
            <a:r>
              <a:rPr lang="en-US" sz="4400" b="1" u="sng" dirty="0">
                <a:latin typeface="+mj-lt"/>
                <a:ea typeface="Osaka"/>
                <a:cs typeface="Papyrus"/>
              </a:rPr>
              <a:t>BONUS POINTS CRITERIA</a:t>
            </a:r>
          </a:p>
          <a:p>
            <a:pPr marL="0" indent="0" algn="ctr">
              <a:buNone/>
            </a:pPr>
            <a:endParaRPr lang="en-US" sz="3600" b="1" u="sng" dirty="0">
              <a:solidFill>
                <a:srgbClr val="4776B0"/>
              </a:solidFill>
              <a:latin typeface="+mj-lt"/>
              <a:ea typeface="Osaka"/>
              <a:cs typeface="Papyru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DBC80-1417-B2C0-07C3-E6BA48111EAA}"/>
              </a:ext>
            </a:extLst>
          </p:cNvPr>
          <p:cNvSpPr txBox="1"/>
          <p:nvPr/>
        </p:nvSpPr>
        <p:spPr>
          <a:xfrm>
            <a:off x="2568846" y="2389239"/>
            <a:ext cx="729651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1" i="0" u="sng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TRAININGS ATTENDANCE</a:t>
            </a:r>
          </a:p>
          <a:p>
            <a:pPr algn="ctr" rtl="0" fontAlgn="base"/>
            <a:endParaRPr lang="en-US" sz="2400" b="1" u="sng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342900" indent="-342900" algn="ctr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</a:rPr>
              <a:t>MEMBERS ATTENDING TRAINING OVER A PERIOD OF 6 WEEKS AS PER AVAILABILITY OF ANNOUNCED TRAININGS IN MAY AND JUNE BY RO</a:t>
            </a:r>
          </a:p>
          <a:p>
            <a:pPr marL="342900" indent="-342900" algn="ctr" rtl="0" fontAlgn="base">
              <a:buFont typeface="Arial" panose="020B0604020202020204" pitchFamily="34" charset="0"/>
              <a:buChar char="•"/>
            </a:pPr>
            <a:endParaRPr lang="en-US" sz="2400" b="1" i="0" u="sng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en-US" sz="2400" b="1" u="sng" dirty="0">
                <a:solidFill>
                  <a:srgbClr val="595959"/>
                </a:solidFill>
                <a:latin typeface="Arial" panose="020B0604020202020204" pitchFamily="34" charset="0"/>
              </a:rPr>
              <a:t>EACH TRAINING : 20 POINTS</a:t>
            </a:r>
            <a:r>
              <a:rPr lang="en-US" sz="2400" b="1" i="0" u="sng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200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70778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584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Britannic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Sameer Shah</dc:creator>
  <cp:lastModifiedBy>Sameer Shah</cp:lastModifiedBy>
  <cp:revision>1</cp:revision>
  <dcterms:created xsi:type="dcterms:W3CDTF">2026-05-03T08:15:56Z</dcterms:created>
  <dcterms:modified xsi:type="dcterms:W3CDTF">2026-05-07T11:40:03Z</dcterms:modified>
</cp:coreProperties>
</file>